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08.04.2024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Возможности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ЛК ИП, перечень услуг предоставляемых в электронном виде, в том числе в рамках ЕНС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применении ККТ при осуществлении расчетов в сфере услуг общественного питания. О возможностях мобильного приложения ФНС России «Проверка чека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апреля в 15:00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налогоплательщиков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следующим темам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Возможности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ЛК ЮЛ, в том числе в рамках применения   ЕНС. 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Машиночитаемая </a:t>
            </a:r>
            <a:r>
              <a:rPr lang="ru-RU" sz="2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доверенность (МЧД), особенности ее </a:t>
            </a:r>
            <a:r>
              <a:rPr lang="ru-RU" sz="25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применения</a:t>
            </a:r>
            <a:r>
              <a:rPr lang="ru-RU" sz="2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  </a:t>
            </a:r>
            <a:r>
              <a:rPr lang="en-US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https://t.me/FNSYNAO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634966"/>
            <a:ext cx="648072" cy="62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2226</TotalTime>
  <Words>76</Words>
  <Application>Microsoft Office PowerPoint</Application>
  <PresentationFormat>Лист A4 (210x297 мм)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279</cp:revision>
  <cp:lastPrinted>2023-03-24T03:51:23Z</cp:lastPrinted>
  <dcterms:created xsi:type="dcterms:W3CDTF">2020-04-10T13:09:37Z</dcterms:created>
  <dcterms:modified xsi:type="dcterms:W3CDTF">2024-04-08T05:35:04Z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